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oleObject" Target="../embeddings/oleObject1.bin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CO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invertIfNegative val="0"/>
          <c:dPt>
            <c:idx val="0"/>
            <c:invertIfNegative val="0"/>
            <c:bubble3D val="0"/>
            <c:spPr>
              <a:solidFill>
                <a:srgbClr val="FFC000"/>
              </a:solidFill>
            </c:spPr>
          </c:dPt>
          <c:dPt>
            <c:idx val="2"/>
            <c:invertIfNegative val="0"/>
            <c:bubble3D val="0"/>
            <c:spPr>
              <a:solidFill>
                <a:srgbClr val="35F907"/>
              </a:solidFill>
            </c:spPr>
          </c:dPt>
          <c:dPt>
            <c:idx val="3"/>
            <c:invertIfNegative val="0"/>
            <c:bubble3D val="0"/>
            <c:spPr>
              <a:solidFill>
                <a:srgbClr val="FF0000"/>
              </a:solidFill>
            </c:spPr>
          </c:dPt>
          <c:cat>
            <c:strRef>
              <c:f>Hoja1!$C$42:$C$45</c:f>
              <c:strCache>
                <c:ptCount val="4"/>
                <c:pt idx="0">
                  <c:v>EXISTENCIA</c:v>
                </c:pt>
                <c:pt idx="1">
                  <c:v>PERTINENCIA</c:v>
                </c:pt>
                <c:pt idx="2">
                  <c:v>APROPIACIÓN</c:v>
                </c:pt>
                <c:pt idx="3">
                  <c:v>MEJORAMIENTO CONTINUO</c:v>
                </c:pt>
              </c:strCache>
            </c:strRef>
          </c:cat>
          <c:val>
            <c:numRef>
              <c:f>Hoja1!$D$42:$D$45</c:f>
              <c:numCache>
                <c:formatCode>0.00%</c:formatCode>
                <c:ptCount val="4"/>
                <c:pt idx="0">
                  <c:v>0.10800000000000003</c:v>
                </c:pt>
                <c:pt idx="1">
                  <c:v>0.29000000000000009</c:v>
                </c:pt>
                <c:pt idx="2" formatCode="0%">
                  <c:v>0.47300000000000009</c:v>
                </c:pt>
                <c:pt idx="3">
                  <c:v>0.23700000000000004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114349568"/>
        <c:axId val="114351104"/>
      </c:barChart>
      <c:catAx>
        <c:axId val="114349568"/>
        <c:scaling>
          <c:orientation val="minMax"/>
        </c:scaling>
        <c:delete val="0"/>
        <c:axPos val="b"/>
        <c:majorTickMark val="out"/>
        <c:minorTickMark val="none"/>
        <c:tickLblPos val="nextTo"/>
        <c:crossAx val="114351104"/>
        <c:crosses val="autoZero"/>
        <c:auto val="1"/>
        <c:lblAlgn val="ctr"/>
        <c:lblOffset val="100"/>
        <c:noMultiLvlLbl val="0"/>
      </c:catAx>
      <c:valAx>
        <c:axId val="114351104"/>
        <c:scaling>
          <c:orientation val="minMax"/>
        </c:scaling>
        <c:delete val="0"/>
        <c:axPos val="l"/>
        <c:majorGridlines/>
        <c:numFmt formatCode="0%" sourceLinked="0"/>
        <c:majorTickMark val="out"/>
        <c:minorTickMark val="none"/>
        <c:tickLblPos val="nextTo"/>
        <c:crossAx val="11434956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externalData r:id="rId2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7612206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1589243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253220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8974315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251868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7158227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3376144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1779463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5199397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610153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9839113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93814D-F688-4E25-A851-E1951B30B3DC}" type="datetimeFigureOut">
              <a:rPr lang="es-CO" smtClean="0"/>
              <a:t>10/10/2013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DB55A6-383E-4BE1-A37D-5165A76AA319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8591564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1 Gráfico"/>
          <p:cNvGraphicFramePr/>
          <p:nvPr>
            <p:extLst>
              <p:ext uri="{D42A27DB-BD31-4B8C-83A1-F6EECF244321}">
                <p14:modId xmlns:p14="http://schemas.microsoft.com/office/powerpoint/2010/main" val="784928089"/>
              </p:ext>
            </p:extLst>
          </p:nvPr>
        </p:nvGraphicFramePr>
        <p:xfrm>
          <a:off x="1928812" y="620689"/>
          <a:ext cx="6027564" cy="43180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701203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Office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Presentación en pantalla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Presentación de PowerPoint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Hp</dc:creator>
  <cp:lastModifiedBy>Hp</cp:lastModifiedBy>
  <cp:revision>1</cp:revision>
  <dcterms:created xsi:type="dcterms:W3CDTF">2013-10-10T16:41:46Z</dcterms:created>
  <dcterms:modified xsi:type="dcterms:W3CDTF">2013-10-10T16:44:00Z</dcterms:modified>
</cp:coreProperties>
</file>

<file path=docProps/thumbnail.jpeg>
</file>